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300" r:id="rId3"/>
    <p:sldId id="304" r:id="rId4"/>
    <p:sldId id="306" r:id="rId5"/>
    <p:sldId id="283" r:id="rId6"/>
    <p:sldId id="286" r:id="rId7"/>
    <p:sldId id="287" r:id="rId8"/>
    <p:sldId id="289" r:id="rId9"/>
    <p:sldId id="290" r:id="rId10"/>
    <p:sldId id="261" r:id="rId11"/>
    <p:sldId id="292" r:id="rId12"/>
    <p:sldId id="293" r:id="rId13"/>
    <p:sldId id="294" r:id="rId14"/>
    <p:sldId id="296" r:id="rId15"/>
    <p:sldId id="308" r:id="rId16"/>
    <p:sldId id="297" r:id="rId17"/>
    <p:sldId id="276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D1FB-93B7-4B08-9CAF-7C0DA34D92ED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398DD-97D4-4818-AD2D-C44BEA2EFA5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657F7-32FB-41A6-8560-9808995E8EF4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A5E61-1E2E-4B6C-9A10-FFCF4EE1C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hangngan\Desktop\nhac%20le%20hoi.wav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ang\Downloads\007%20Inh%20la%20oi.MID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</a:t>
            </a:r>
            <a:r>
              <a:rPr lang="vi-VN" sz="3600" b="1" dirty="0" smtClean="0">
                <a:solidFill>
                  <a:srgbClr val="FF0000"/>
                </a:solidFill>
              </a:rPr>
              <a:t>HOẠT ĐỘNG 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Lễ hội làng quê</a:t>
            </a: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 tuổi: Mẫu giáo lớn</a:t>
            </a:r>
          </a:p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Thời gian: 3</a:t>
            </a:r>
            <a:r>
              <a:rPr lang="vi-VN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0 - 3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5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0688437_569916563175030_348477192258952463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76200"/>
            <a:ext cx="42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4. Thi đấu vật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1: Ai nhanh nhất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(Kể nhanh tên các hoạt động diễn ra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Project (Time 0_15_15;1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6" name="Picture 5" descr="11095359_434274613405893_28898520110787195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3581400"/>
          </a:xfrm>
          <a:prstGeom prst="rect">
            <a:avLst/>
          </a:prstGeom>
        </p:spPr>
      </p:pic>
      <p:pic>
        <p:nvPicPr>
          <p:cNvPr id="8" name="Picture 7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81400"/>
            <a:ext cx="4419600" cy="3276600"/>
          </a:xfrm>
          <a:prstGeom prst="rect">
            <a:avLst/>
          </a:prstGeom>
        </p:spPr>
      </p:pic>
      <p:pic>
        <p:nvPicPr>
          <p:cNvPr id="10" name="Picture 9" descr="1896927_267832113383478_321445924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3581400"/>
            <a:ext cx="4648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15550565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ông cử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amebe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52400"/>
            <a:ext cx="894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048000" y="144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Trò chơi 2:Bé nào giỏi</a:t>
            </a:r>
          </a:p>
          <a:p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(Tìm hoạt động không có trong ngày hội làng)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Untitled Project (Time 0_15_15;13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3581400"/>
          </a:xfrm>
          <a:prstGeom prst="rect">
            <a:avLst/>
          </a:prstGeom>
        </p:spPr>
      </p:pic>
      <p:pic>
        <p:nvPicPr>
          <p:cNvPr id="9" name="Picture 8" descr="12096639_513731132126907_654914028540947118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52400"/>
            <a:ext cx="4648200" cy="3352800"/>
          </a:xfrm>
          <a:prstGeom prst="rect">
            <a:avLst/>
          </a:prstGeom>
        </p:spPr>
      </p:pic>
      <p:pic>
        <p:nvPicPr>
          <p:cNvPr id="11" name="Content Placeholder 10" descr="thumb.jfif"/>
          <p:cNvPicPr>
            <a:picLocks noGrp="1" noChangeAspect="1"/>
          </p:cNvPicPr>
          <p:nvPr>
            <p:ph sz="quarter" idx="3"/>
          </p:nvPr>
        </p:nvPicPr>
        <p:blipFill>
          <a:blip r:embed="rId6"/>
          <a:stretch>
            <a:fillRect/>
          </a:stretch>
        </p:blipFill>
        <p:spPr>
          <a:xfrm>
            <a:off x="0" y="3505200"/>
            <a:ext cx="4572000" cy="3352800"/>
          </a:xfrm>
          <a:prstGeom prst="rect">
            <a:avLst/>
          </a:prstGeom>
        </p:spPr>
      </p:pic>
      <p:pic>
        <p:nvPicPr>
          <p:cNvPr id="13" name="Content Placeholder 12" descr="1896927_267832113383478_321445924_n.jpg"/>
          <p:cNvPicPr>
            <a:picLocks noGrp="1" noChangeAspect="1"/>
          </p:cNvPicPr>
          <p:nvPr>
            <p:ph sz="quarter" idx="4"/>
          </p:nvPr>
        </p:nvPicPr>
        <p:blipFill>
          <a:blip r:embed="rId7"/>
          <a:stretch>
            <a:fillRect/>
          </a:stretch>
        </p:blipFill>
        <p:spPr>
          <a:xfrm>
            <a:off x="4495800" y="3505200"/>
            <a:ext cx="4648200" cy="3352800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081269_434274190072602_776999474314128683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3505200"/>
          </a:xfrm>
          <a:prstGeom prst="rect">
            <a:avLst/>
          </a:prstGeom>
        </p:spPr>
      </p:pic>
      <p:pic>
        <p:nvPicPr>
          <p:cNvPr id="4" name="Picture 3" descr="12828423_569337219899631_1168505632544197060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05200"/>
            <a:ext cx="4419600" cy="3352800"/>
          </a:xfrm>
          <a:prstGeom prst="rect">
            <a:avLst/>
          </a:prstGeom>
        </p:spPr>
      </p:pic>
      <p:pic>
        <p:nvPicPr>
          <p:cNvPr id="5" name="Picture 4" descr="CỜ-NGƯỜI-ĐẦU-XUÂN-TRONG-LỄ-HỘ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505200"/>
            <a:ext cx="4724400" cy="3352800"/>
          </a:xfrm>
          <a:prstGeom prst="rect">
            <a:avLst/>
          </a:prstGeom>
        </p:spPr>
      </p:pic>
      <p:pic>
        <p:nvPicPr>
          <p:cNvPr id="6" name="Picture 5" descr="b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441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648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ờ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học đã kết thúc. Cô chúc các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nhac le ho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86600" y="472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16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9465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152400" y="1287463"/>
            <a:ext cx="8763000" cy="6002337"/>
          </a:xfrm>
          <a:prstGeom prst="rect">
            <a:avLst/>
          </a:prstGeom>
          <a:noFill/>
          <a:ln w="57150" cap="rnd">
            <a:solidFill>
              <a:srgbClr val="FF00FF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1.Kiến thức</a:t>
            </a: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PT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tên gọi, đặc điểm, nơi hoạt động, công dụng của một số PTGT.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biết phân nhóm các PTGT theo nơi hoạt động.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2.Kỹ năng: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Tx/>
              <a:buChar char="-"/>
              <a:defRPr/>
            </a:pPr>
            <a:r>
              <a:rPr lang="vi-VN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KN thu thập thông tin về đối tượng bằng nhiều cách khác nhau: xem sách, tranh ảnh, băng hình, trò truyện và thảo luận </a:t>
            </a: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(MT 25)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hiểu nghĩa từ khái quát: PTGT(MT 55)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phân nhóm các PTGT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trả lời câu hỏi rõ ràng, mạch lạc.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có KN quan sát, chú ý và ghi nhớ có chủ định.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3.Thái độ: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pt-BR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Trẻ hứng thú, tích cực tham gia hoạt </a:t>
            </a:r>
            <a:r>
              <a:rPr lang="pt-BR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vi-V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  <a:p>
            <a:pPr>
              <a:defRPr/>
            </a:pPr>
            <a:endParaRPr lang="pt-PT" sz="2400" i="1" dirty="0">
              <a:solidFill>
                <a:srgbClr val="0066FF"/>
              </a:solidFill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5715000" cy="76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M</a:t>
            </a:r>
            <a:r>
              <a:rPr lang="vi-VN" dirty="0" smtClean="0">
                <a:solidFill>
                  <a:srgbClr val="FF0000"/>
                </a:solidFill>
                <a:cs typeface="Times New Roman" pitchFamily="18" charset="0"/>
              </a:rPr>
              <a:t>ục đích – Yêu cầu</a:t>
            </a:r>
            <a:endParaRPr lang="en-US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9701" name="Picture 12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59436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83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5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92850"/>
            <a:ext cx="11557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447800" y="1143000"/>
            <a:ext cx="6553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4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1. ổn định tổ chức</a:t>
            </a:r>
            <a:endParaRPr lang="vi-VN" sz="4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0" hangingPunct="0">
              <a:defRPr/>
            </a:pP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Cô cho trẻ hát múa bài: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Inh lả ơi”</a:t>
            </a:r>
            <a:endParaRPr lang="vi-VN" sz="28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007 Inh la oi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20000" y="50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20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438400" y="1724025"/>
            <a:ext cx="49958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>
              <a:solidFill>
                <a:srgbClr val="FF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1524000" y="1143000"/>
            <a:ext cx="6324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sz="28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Phương pháp, hình thức tổ chức</a:t>
            </a:r>
          </a:p>
          <a:p>
            <a:pPr eaLnBrk="0" hangingPunct="0">
              <a:defRPr/>
            </a:pPr>
            <a:endParaRPr lang="en-US" sz="3200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1: Trẻ tự khám phá</a:t>
            </a:r>
          </a:p>
          <a:p>
            <a:pPr algn="l" eaLnBrk="0" hangingPunct="0">
              <a:defRPr/>
            </a:pPr>
            <a:r>
              <a:rPr lang="en-US" sz="2400" cap="all" dirty="0">
                <a:ln w="0"/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- HĐ 2: Trẻ cùng cô khám phá về một số ptgt</a:t>
            </a:r>
            <a:endParaRPr lang="vi-VN" sz="2400" cap="all" dirty="0">
              <a:ln w="0"/>
              <a:solidFill>
                <a:srgbClr val="0000FF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Đây là hình ảnh gì? Khi nào con được xem rước kiệu?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mặc trang phục như thế nào?</a:t>
            </a:r>
            <a:b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đã được xem rước kiệu chưa?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Mọi người đang làm gì? 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Trong ngày hội làng còn có những trò chơi nào nữa?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- Con thích chơi trò chơi gì? Vì sao?</a:t>
            </a:r>
            <a:br>
              <a:rPr lang="en-US" sz="2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4" name="Content Placeholder 3" descr="02-15550565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8991600" cy="5257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 hoạt động khác diễn ra trong ngày hội làng</a:t>
            </a:r>
            <a:b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1.Múa rồng</a:t>
            </a:r>
            <a:endParaRPr lang="en-US" sz="2400" dirty="0"/>
          </a:p>
        </p:txBody>
      </p:sp>
      <p:pic>
        <p:nvPicPr>
          <p:cNvPr id="4" name="Content Placeholder 3" descr="an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9067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2. Múa sinh tiền</a:t>
            </a:r>
            <a:endParaRPr lang="en-US" dirty="0"/>
          </a:p>
        </p:txBody>
      </p:sp>
      <p:pic>
        <p:nvPicPr>
          <p:cNvPr id="4" name="Content Placeholder 3" descr="775115_557971874369499_2446549350812500749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6002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3. Hát quan họ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1507571_267832273383462_1933829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313</Words>
  <Application>Microsoft Office PowerPoint</Application>
  <PresentationFormat>On-screen Show (4:3)</PresentationFormat>
  <Paragraphs>36</Paragraphs>
  <Slides>17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  Mục đích – Yêu cầu</vt:lpstr>
      <vt:lpstr>PowerPoint Presentation</vt:lpstr>
      <vt:lpstr>PowerPoint Presentation</vt:lpstr>
      <vt:lpstr>- Đây là hình ảnh gì? Khi nào con được xem rước kiệu? - Mọi người mặc trang phục như thế nào? - Con đã được xem rước kiệu chưa?</vt:lpstr>
      <vt:lpstr>- Mọi người đang làm gì?  - Trong ngày hội làng còn có những trò chơi nào nữa? - Con thích chơi trò chơi gì? Vì sao? </vt:lpstr>
      <vt:lpstr>Các hoạt động khác diễn ra trong ngày hội làng 1.Múa rồng</vt:lpstr>
      <vt:lpstr>2. Múa sinh tiền</vt:lpstr>
      <vt:lpstr>3. Hát quan họ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MyPC</cp:lastModifiedBy>
  <cp:revision>85</cp:revision>
  <dcterms:created xsi:type="dcterms:W3CDTF">2012-02-06T13:30:08Z</dcterms:created>
  <dcterms:modified xsi:type="dcterms:W3CDTF">2020-12-26T03:01:03Z</dcterms:modified>
</cp:coreProperties>
</file>